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4" r:id="rId4"/>
    <p:sldId id="258" r:id="rId5"/>
    <p:sldId id="259" r:id="rId6"/>
    <p:sldId id="260" r:id="rId7"/>
    <p:sldId id="265" r:id="rId8"/>
    <p:sldId id="266" r:id="rId9"/>
    <p:sldId id="267" r:id="rId10"/>
    <p:sldId id="268" r:id="rId11"/>
    <p:sldId id="263" r:id="rId12"/>
    <p:sldId id="269" r:id="rId13"/>
    <p:sldId id="270" r:id="rId14"/>
    <p:sldId id="261" r:id="rId15"/>
    <p:sldId id="271" r:id="rId16"/>
    <p:sldId id="262" r:id="rId17"/>
    <p:sldId id="272" r:id="rId18"/>
    <p:sldId id="273" r:id="rId19"/>
    <p:sldId id="274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22893A-66DE-4071-B8C3-95DFED5058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0455ED-E3E7-41DF-A44E-0AF7067244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A4763E-92E0-4E29-B8CC-64B11D432F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EB501-DC9C-4C54-B476-FF1A7DFFFF7C}" type="datetimeFigureOut">
              <a:rPr lang="en-US" smtClean="0"/>
              <a:t>9/28/2017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930EFF-935B-4FB4-9AE3-C08FDDE4DE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55DAEC-DD1E-4FB0-9CCA-FB278CE4B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C70F6-3A2E-44A8-BBA4-68A1D75B35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878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626B2-13BD-44BE-8C6F-0233B8852B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4CE1175-1470-4BE6-A072-3E38486EA1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B4002B-444F-4C10-8F97-43D7C45B1F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EB501-DC9C-4C54-B476-FF1A7DFFFF7C}" type="datetimeFigureOut">
              <a:rPr lang="en-US" smtClean="0"/>
              <a:t>9/28/2017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540426-BE09-4396-87D9-87AD075BBE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6B1414-1043-4C97-9443-D692027DB4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C70F6-3A2E-44A8-BBA4-68A1D75B35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1086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DFE95F-5C15-4A92-A7E4-6D6676103BD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3C9DA45-54BF-491B-A9C7-C1D8A91033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4A274C-BB1A-47B8-9327-9E743B18AD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EB501-DC9C-4C54-B476-FF1A7DFFFF7C}" type="datetimeFigureOut">
              <a:rPr lang="en-US" smtClean="0"/>
              <a:t>9/28/2017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3AADD7-B6B8-47AF-94BE-0B3656E0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547CD7-7475-49C6-A3E2-A40E6D7846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C70F6-3A2E-44A8-BBA4-68A1D75B35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4272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B4745E-09B1-4790-A0C2-A046F2B1A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7A7277-E89D-4579-8FAE-A66E4EF21D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316E5C-8302-4668-AD56-0303C4D335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EB501-DC9C-4C54-B476-FF1A7DFFFF7C}" type="datetimeFigureOut">
              <a:rPr lang="en-US" smtClean="0"/>
              <a:t>9/28/2017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7BA2AF-4518-4449-A272-D5EB42B6FF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C9A416-E9CC-484E-AC7D-226A688A5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C70F6-3A2E-44A8-BBA4-68A1D75B35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5647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3C76F6-DD45-4ED5-A4B8-25A4C95470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318CB1-1096-4F12-B514-639D9B1DF4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1A8197-51B4-4D7B-B388-3D9FFDF73D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EB501-DC9C-4C54-B476-FF1A7DFFFF7C}" type="datetimeFigureOut">
              <a:rPr lang="en-US" smtClean="0"/>
              <a:t>9/28/2017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1C1159-0F7F-4CB5-A3E6-9AC3C2CC78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E94793-D627-46D9-9657-620CC911D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C70F6-3A2E-44A8-BBA4-68A1D75B35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1319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ABC54-EA11-40D7-A525-3E3C7E1AB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835921-54A8-4521-96EA-A829F85273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2DD5CE-3DAF-4AD9-B680-64A505E261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3306EA-9E8F-4B12-B1FD-84C873736B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EB501-DC9C-4C54-B476-FF1A7DFFFF7C}" type="datetimeFigureOut">
              <a:rPr lang="en-US" smtClean="0"/>
              <a:t>9/28/2017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1147AF-D680-41BA-B105-CC9069943C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3C4A68-5A74-4FC7-B0A4-C34C21A80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C70F6-3A2E-44A8-BBA4-68A1D75B35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9073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C504A3-5DF2-4CB8-9FC9-4351D651E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C49D70-AE42-4596-81E7-4041EC18CF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1A4C43-1076-48BF-83ED-7B2AA3530B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C6213A8-8332-4269-9813-D349A0F6BB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6EB79D3-C38C-4033-A4A9-15B325FBEEA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FDB049C-29C9-4E16-8FD0-A773FDC140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EB501-DC9C-4C54-B476-FF1A7DFFFF7C}" type="datetimeFigureOut">
              <a:rPr lang="en-US" smtClean="0"/>
              <a:t>9/28/2017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626DA87-E5AE-4631-82EC-AD1045B39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0DD19E7-A7F7-4681-83F2-7F4BC9B5A8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C70F6-3A2E-44A8-BBA4-68A1D75B35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7670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9A354F-A3CD-4AA7-BE2F-487DA68B2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D027622-D0B2-491C-A756-9B78993E2B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EB501-DC9C-4C54-B476-FF1A7DFFFF7C}" type="datetimeFigureOut">
              <a:rPr lang="en-US" smtClean="0"/>
              <a:t>9/28/2017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40F544-C95D-4D3C-A1EE-914302406C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0F7A43-CC77-4535-8C2B-0D32294C2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C70F6-3A2E-44A8-BBA4-68A1D75B35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963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0116E01-E68D-4F7E-A821-57D12F1570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EB501-DC9C-4C54-B476-FF1A7DFFFF7C}" type="datetimeFigureOut">
              <a:rPr lang="en-US" smtClean="0"/>
              <a:t>9/28/2017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EDFE723-FDCD-40BA-90CF-DBCCE85CF5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85051F-DD1B-4233-BBDD-74F97976E0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C70F6-3A2E-44A8-BBA4-68A1D75B35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7352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AAC0F2-BE1C-4E53-BD09-440304FFAB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DC5021-CF3A-494A-86CF-67CE857D61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3C585C-5576-4A7C-9D4E-13EC1E49FC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EC7BC6-BF83-434A-A2F2-EB631C23CD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EB501-DC9C-4C54-B476-FF1A7DFFFF7C}" type="datetimeFigureOut">
              <a:rPr lang="en-US" smtClean="0"/>
              <a:t>9/28/2017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043C8F-40CE-42A3-B0BB-5406D5A10D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A98514-C82F-46E7-A1D3-29B180948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C70F6-3A2E-44A8-BBA4-68A1D75B35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390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8CD40A-CB3B-4507-8C9E-E8C56B379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D198FB5-A839-418C-9339-5BE2C6C3FAC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D1E3A7-DCB6-4333-B017-6DB7FDF2C6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3A2673-EE1D-4DD8-AE96-B3E92C09AE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EB501-DC9C-4C54-B476-FF1A7DFFFF7C}" type="datetimeFigureOut">
              <a:rPr lang="en-US" smtClean="0"/>
              <a:t>9/28/2017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86AE5C-5D71-4BD3-866B-386800EA21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77E3FA-1F36-4C6C-BA11-B3FF25555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C70F6-3A2E-44A8-BBA4-68A1D75B35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9743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3DB9BD9-F622-4F26-B859-499E786A3D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70E80A-DA7B-47F3-B38F-68C557C558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349A1B-42FE-4F5B-BA2B-0E4F6C341D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5EB501-DC9C-4C54-B476-FF1A7DFFFF7C}" type="datetimeFigureOut">
              <a:rPr lang="en-US" smtClean="0"/>
              <a:t>9/28/2017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E7D79B-3F81-49C7-87F2-1C5CA2D694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2D57EE-01CC-47C8-A554-82E93D2A26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7C70F6-3A2E-44A8-BBA4-68A1D75B35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7413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AAB4E4-D2C4-42F8-B74B-A021852F8CC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GT samples (9/28)</a:t>
            </a:r>
          </a:p>
        </p:txBody>
      </p:sp>
    </p:spTree>
    <p:extLst>
      <p:ext uri="{BB962C8B-B14F-4D97-AF65-F5344CB8AC3E}">
        <p14:creationId xmlns:p14="http://schemas.microsoft.com/office/powerpoint/2010/main" val="130250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037DA-E98F-4DA6-99FD-8FDE9FA1C4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169" y="365126"/>
            <a:ext cx="11895589" cy="507330"/>
          </a:xfrm>
        </p:spPr>
        <p:txBody>
          <a:bodyPr>
            <a:normAutofit fontScale="90000"/>
          </a:bodyPr>
          <a:lstStyle/>
          <a:p>
            <a:r>
              <a:rPr lang="en-US" dirty="0"/>
              <a:t>NU37_10um_512pix_Image_R01.002 (</a:t>
            </a:r>
            <a:r>
              <a:rPr lang="en-US" dirty="0" err="1"/>
              <a:t>Vf</a:t>
            </a:r>
            <a:r>
              <a:rPr lang="en-US" dirty="0"/>
              <a:t>=0.1578)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AFB0D4-5A84-4AD0-9C6E-539BA917E8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6969" y="1108744"/>
            <a:ext cx="4876800" cy="4876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B813DA0-5E4E-4EB0-97EC-CA3BF172D3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008" y="1108744"/>
            <a:ext cx="48768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6335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A1CB62-6E2C-4675-97C2-7FD912F3D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780" y="365125"/>
            <a:ext cx="12024220" cy="582831"/>
          </a:xfrm>
        </p:spPr>
        <p:txBody>
          <a:bodyPr>
            <a:normAutofit fontScale="90000"/>
          </a:bodyPr>
          <a:lstStyle/>
          <a:p>
            <a:r>
              <a:rPr lang="en-US" dirty="0"/>
              <a:t>NU37_20um_1024pix_Image_R02.000 (</a:t>
            </a:r>
            <a:r>
              <a:rPr lang="en-US" dirty="0" err="1"/>
              <a:t>Vf</a:t>
            </a:r>
            <a:r>
              <a:rPr lang="en-US" dirty="0"/>
              <a:t>=0.1626)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240E72-A182-4D73-802C-36E12589521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89" t="3828" r="10234" b="8435"/>
          <a:stretch/>
        </p:blipFill>
        <p:spPr>
          <a:xfrm>
            <a:off x="6179890" y="1156997"/>
            <a:ext cx="5374518" cy="53651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99BC4A5-740C-4199-8307-8F535620C4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679" y="1156997"/>
            <a:ext cx="5365102" cy="5365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6741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0CCE23-2ABA-4089-AAD0-5331C19FB2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14" y="365126"/>
            <a:ext cx="12008498" cy="502622"/>
          </a:xfrm>
        </p:spPr>
        <p:txBody>
          <a:bodyPr>
            <a:normAutofit fontScale="90000"/>
          </a:bodyPr>
          <a:lstStyle/>
          <a:p>
            <a:r>
              <a:rPr lang="en-US" dirty="0"/>
              <a:t>NU37_20um_1024pix_Image_R03.002 (</a:t>
            </a:r>
            <a:r>
              <a:rPr lang="en-US" dirty="0" err="1"/>
              <a:t>Vf</a:t>
            </a:r>
            <a:r>
              <a:rPr lang="en-US" dirty="0"/>
              <a:t>=0.1626)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2C1ACA-FE55-446D-B8E2-A95A2D47AC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8873" y="1121229"/>
            <a:ext cx="5503506" cy="55035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64630CD-A136-43D6-BA87-7C60254D5C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233" y="1121229"/>
            <a:ext cx="5503506" cy="5503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8324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263A34-7C6A-4713-B80C-B07A8B7A00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057" y="365126"/>
            <a:ext cx="11853644" cy="473774"/>
          </a:xfrm>
        </p:spPr>
        <p:txBody>
          <a:bodyPr>
            <a:normAutofit fontScale="90000"/>
          </a:bodyPr>
          <a:lstStyle/>
          <a:p>
            <a:r>
              <a:rPr lang="en-US" dirty="0"/>
              <a:t>NU37_20um_1024pix_Image_R01.003 (</a:t>
            </a:r>
            <a:r>
              <a:rPr lang="en-US" dirty="0" err="1"/>
              <a:t>Vf</a:t>
            </a:r>
            <a:r>
              <a:rPr lang="en-US" dirty="0"/>
              <a:t>=0.1513)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EA60D5-998E-4159-BF91-79CD787643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7318" y="1129004"/>
            <a:ext cx="5215812" cy="52158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E1EBA95-62F3-4569-96E1-4CA037E493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678" y="1129004"/>
            <a:ext cx="5215812" cy="5215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6197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0C5AF-4733-4A49-9127-808DCAF77F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557" y="365125"/>
            <a:ext cx="11828477" cy="683499"/>
          </a:xfrm>
        </p:spPr>
        <p:txBody>
          <a:bodyPr>
            <a:normAutofit fontScale="90000"/>
          </a:bodyPr>
          <a:lstStyle/>
          <a:p>
            <a:r>
              <a:rPr lang="en-US" dirty="0"/>
              <a:t>NU38_05um_256pix_Image_R01.001 (</a:t>
            </a:r>
            <a:r>
              <a:rPr lang="en-US" dirty="0" err="1"/>
              <a:t>Vf</a:t>
            </a:r>
            <a:r>
              <a:rPr lang="en-US" dirty="0"/>
              <a:t> =0.1340)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99E4CFA-12D0-488C-B15B-84C0561959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817" y="1463349"/>
            <a:ext cx="4576277" cy="457627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64F3254-033A-4C26-920F-3DE80ABFBEA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12" t="8555" r="20323" b="18324"/>
          <a:stretch/>
        </p:blipFill>
        <p:spPr>
          <a:xfrm>
            <a:off x="6340539" y="1463351"/>
            <a:ext cx="4576277" cy="457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518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542F78-4E0D-4B68-9046-56E3760F40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NU38_05um_512pix_Image_R02 (</a:t>
            </a:r>
            <a:r>
              <a:rPr lang="en-US" dirty="0" err="1"/>
              <a:t>Vf</a:t>
            </a:r>
            <a:r>
              <a:rPr lang="en-US" dirty="0"/>
              <a:t>=0.1704)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F566B8-74CD-4C52-AF26-9BB45083AE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139" y="1616075"/>
            <a:ext cx="4876800" cy="4876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2F9C908-11DA-4345-9417-EAFDF715D1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392" y="1616075"/>
            <a:ext cx="48768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9550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13959-C6B9-4CD3-BDFF-42C756BD84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91" y="365126"/>
            <a:ext cx="11870422" cy="624776"/>
          </a:xfrm>
        </p:spPr>
        <p:txBody>
          <a:bodyPr>
            <a:normAutofit fontScale="90000"/>
          </a:bodyPr>
          <a:lstStyle/>
          <a:p>
            <a:r>
              <a:rPr lang="en-US" dirty="0"/>
              <a:t>NU38_10um_512pix_Image_R02.001 (</a:t>
            </a:r>
            <a:r>
              <a:rPr lang="en-US" dirty="0" err="1"/>
              <a:t>Vf</a:t>
            </a:r>
            <a:r>
              <a:rPr lang="en-US" dirty="0"/>
              <a:t>=0.1655)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F6B760-83CE-4F6E-A900-B5802528730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00" t="4827" r="12841" b="10771"/>
          <a:stretch/>
        </p:blipFill>
        <p:spPr>
          <a:xfrm>
            <a:off x="6372810" y="1484425"/>
            <a:ext cx="4870579" cy="48799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D37E186-5939-4B05-BA79-9BA9CCA87F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158" y="1484425"/>
            <a:ext cx="48768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8373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CBD0A9-699A-45F6-811F-5688E8FBE4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558" y="365126"/>
            <a:ext cx="11169242" cy="742222"/>
          </a:xfrm>
        </p:spPr>
        <p:txBody>
          <a:bodyPr/>
          <a:lstStyle/>
          <a:p>
            <a:r>
              <a:rPr lang="en-US" dirty="0"/>
              <a:t>NU3810um_512pix_Image_R01.002 (</a:t>
            </a:r>
            <a:r>
              <a:rPr lang="en-US" dirty="0" err="1"/>
              <a:t>Vf</a:t>
            </a:r>
            <a:r>
              <a:rPr lang="en-US" dirty="0"/>
              <a:t>=0.1448)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FFE92B-9C96-4A5C-AB7D-B61FCB1B90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4904" y="1233196"/>
            <a:ext cx="4876800" cy="4876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D12956F-71AE-4DBA-B3D2-EA6E1AA2BA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184" y="1233196"/>
            <a:ext cx="48768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5287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943DA-5B92-4CF4-BF78-427D429A66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596" y="365126"/>
            <a:ext cx="11949404" cy="745218"/>
          </a:xfrm>
        </p:spPr>
        <p:txBody>
          <a:bodyPr/>
          <a:lstStyle/>
          <a:p>
            <a:r>
              <a:rPr lang="en-US" dirty="0"/>
              <a:t>NU38_20um_1024pix_Image_R01.003 (</a:t>
            </a:r>
            <a:r>
              <a:rPr lang="en-US" dirty="0" err="1"/>
              <a:t>Vf</a:t>
            </a:r>
            <a:r>
              <a:rPr lang="en-US" dirty="0"/>
              <a:t> = 0.1536)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DEEFF2-5956-4C75-972C-1607C12A40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6094" y="1690688"/>
            <a:ext cx="4817706" cy="48177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C1251A-1C23-4C6E-982C-4D18DA2497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8294" y="1690688"/>
            <a:ext cx="4817706" cy="4817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1027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186B7-5091-4AEA-BB9C-4CD57E9B9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837" y="365126"/>
            <a:ext cx="11534862" cy="641554"/>
          </a:xfrm>
        </p:spPr>
        <p:txBody>
          <a:bodyPr>
            <a:normAutofit fontScale="90000"/>
          </a:bodyPr>
          <a:lstStyle/>
          <a:p>
            <a:r>
              <a:rPr lang="en-US" dirty="0"/>
              <a:t>NU38_20um_1024pix_Image_R02.000 (</a:t>
            </a:r>
            <a:r>
              <a:rPr lang="en-US" dirty="0" err="1"/>
              <a:t>Vf</a:t>
            </a:r>
            <a:r>
              <a:rPr lang="en-US" dirty="0"/>
              <a:t>=0.1353)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D8786B-3BAD-44FB-9C8E-769CCC1C97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7411" y="1186542"/>
            <a:ext cx="5344886" cy="53448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E86E442-3F1F-4F99-B949-898DDAED8B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" y="1186542"/>
            <a:ext cx="5344886" cy="5344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8494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544A8-594A-4DC3-B717-420355C027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447" y="365126"/>
            <a:ext cx="11677475" cy="607998"/>
          </a:xfrm>
        </p:spPr>
        <p:txBody>
          <a:bodyPr>
            <a:normAutofit fontScale="90000"/>
          </a:bodyPr>
          <a:lstStyle/>
          <a:p>
            <a:r>
              <a:rPr lang="en-US" dirty="0"/>
              <a:t>NU35_05um_512pix_Image_R01.000 (VF=0.5774)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51153F-194E-4FFD-A155-E6E498D8952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52" t="5055" r="12517" b="10542"/>
          <a:stretch/>
        </p:blipFill>
        <p:spPr>
          <a:xfrm>
            <a:off x="6219924" y="1332722"/>
            <a:ext cx="4907902" cy="48799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58A8520-30EE-4889-9AFD-6203AFEBA3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50" y="1335832"/>
            <a:ext cx="48768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9112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BE6B7F-BEC2-48E3-9244-B1D1E81F3D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0059" y="365126"/>
            <a:ext cx="11673793" cy="406662"/>
          </a:xfrm>
        </p:spPr>
        <p:txBody>
          <a:bodyPr>
            <a:normAutofit fontScale="90000"/>
          </a:bodyPr>
          <a:lstStyle/>
          <a:p>
            <a:r>
              <a:rPr lang="en-US" dirty="0"/>
              <a:t>NU35_10um_512pix_Image_R01.001 (</a:t>
            </a:r>
            <a:r>
              <a:rPr lang="en-US" dirty="0" err="1"/>
              <a:t>Vf</a:t>
            </a:r>
            <a:r>
              <a:rPr lang="en-US" dirty="0"/>
              <a:t>= 0.4464)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8D93F4-D030-4B57-A267-E09A721E8DD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29" t="4901" r="12860" b="10799"/>
          <a:stretch/>
        </p:blipFill>
        <p:spPr>
          <a:xfrm>
            <a:off x="6224632" y="1179134"/>
            <a:ext cx="4874004" cy="48740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0D21979-BF7D-4403-AEF9-05E622F709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160" y="1176338"/>
            <a:ext cx="48768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7400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E8CF5-22DE-4326-8E1D-F47BF6F5AA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783" y="365125"/>
            <a:ext cx="11778142" cy="633165"/>
          </a:xfrm>
        </p:spPr>
        <p:txBody>
          <a:bodyPr>
            <a:normAutofit fontScale="90000"/>
          </a:bodyPr>
          <a:lstStyle/>
          <a:p>
            <a:r>
              <a:rPr lang="en-US" dirty="0"/>
              <a:t>NU35_20um_1024pix_Image_R01.002 (VF=0.5916)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F86AD5-29D3-45AE-B9B7-5E61B2434AF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44" t="3553" r="10348" b="8291"/>
          <a:stretch/>
        </p:blipFill>
        <p:spPr>
          <a:xfrm>
            <a:off x="6046236" y="1156996"/>
            <a:ext cx="5159829" cy="51797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00AF2B0-60F7-4B0D-B0C3-3CE5096C12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783" y="1156996"/>
            <a:ext cx="5122506" cy="5122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6156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87DCD-B8E0-45C8-872D-DB9A1FB21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002" y="398682"/>
            <a:ext cx="11887199" cy="607998"/>
          </a:xfrm>
        </p:spPr>
        <p:txBody>
          <a:bodyPr>
            <a:normAutofit fontScale="90000"/>
          </a:bodyPr>
          <a:lstStyle/>
          <a:p>
            <a:r>
              <a:rPr lang="en-US" dirty="0"/>
              <a:t>NU37_05um_256pix_Image_R01.000 (VF=0.1189)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C60732A-BD84-401E-AE5E-F0019A20AC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444" y="1404852"/>
            <a:ext cx="4526163" cy="452616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F145CB9-6493-4BB3-B77E-BE9C22FB21E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73" t="8952" r="20369" b="19026"/>
          <a:stretch/>
        </p:blipFill>
        <p:spPr>
          <a:xfrm>
            <a:off x="6598454" y="1404852"/>
            <a:ext cx="4512693" cy="4526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3463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C757BD-FA6E-4F26-A7FE-134F9AE5D6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782" y="365125"/>
            <a:ext cx="11736198" cy="1325563"/>
          </a:xfrm>
        </p:spPr>
        <p:txBody>
          <a:bodyPr/>
          <a:lstStyle/>
          <a:p>
            <a:r>
              <a:rPr lang="en-US" dirty="0"/>
              <a:t>NU37_05um_512pix_Image_R01.001 (</a:t>
            </a:r>
            <a:r>
              <a:rPr lang="en-US" dirty="0" err="1"/>
              <a:t>Vf</a:t>
            </a:r>
            <a:r>
              <a:rPr lang="en-US" dirty="0"/>
              <a:t>=0.1636)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82E419-6E29-4189-A7B0-E4B355E84F9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89" t="3936" r="15079" b="10302"/>
          <a:stretch/>
        </p:blipFill>
        <p:spPr>
          <a:xfrm>
            <a:off x="6102220" y="1395412"/>
            <a:ext cx="4795935" cy="4876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9D528B2-2E3A-474E-94C7-2C2D05D9FB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101" y="1395412"/>
            <a:ext cx="48768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4991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BC80F-140A-40DB-89AD-43FE136A5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057" y="365126"/>
            <a:ext cx="11912367" cy="473774"/>
          </a:xfrm>
        </p:spPr>
        <p:txBody>
          <a:bodyPr>
            <a:normAutofit fontScale="90000"/>
          </a:bodyPr>
          <a:lstStyle/>
          <a:p>
            <a:r>
              <a:rPr lang="en-US" dirty="0"/>
              <a:t>NU37_05um_256pix_Image_R03.000 (</a:t>
            </a:r>
            <a:r>
              <a:rPr lang="en-US" dirty="0" err="1"/>
              <a:t>Vf</a:t>
            </a:r>
            <a:r>
              <a:rPr lang="en-US" dirty="0"/>
              <a:t>=0.1974)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15154B-F402-49D9-960C-21251A5976C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12" t="8277" r="20323" b="18699"/>
          <a:stretch/>
        </p:blipFill>
        <p:spPr>
          <a:xfrm>
            <a:off x="6708710" y="1688839"/>
            <a:ext cx="4308622" cy="43029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42B7367-B348-48BA-9AE0-48A4563647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8" y="1687284"/>
            <a:ext cx="4304523" cy="4304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0313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4B006D-4640-4589-A704-EF8F6E20B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91" y="365126"/>
            <a:ext cx="11778143" cy="574442"/>
          </a:xfrm>
        </p:spPr>
        <p:txBody>
          <a:bodyPr>
            <a:normAutofit fontScale="90000"/>
          </a:bodyPr>
          <a:lstStyle/>
          <a:p>
            <a:r>
              <a:rPr lang="en-US" dirty="0"/>
              <a:t>NU37_10um_512pix_Image_R03.001 (</a:t>
            </a:r>
            <a:r>
              <a:rPr lang="en-US" dirty="0" err="1"/>
              <a:t>Vf</a:t>
            </a:r>
            <a:r>
              <a:rPr lang="en-US" dirty="0"/>
              <a:t>=0.1959)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B0D3AE-A2BA-4EA3-BB6D-CEB6404419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2849" y="1041632"/>
            <a:ext cx="4876800" cy="4876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16C6E4-4B61-42E4-AE04-75224BD826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466" y="1041632"/>
            <a:ext cx="48768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7091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7E43E-0E9F-4933-86D8-08FE8F2089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002" y="365126"/>
            <a:ext cx="12040998" cy="423440"/>
          </a:xfrm>
        </p:spPr>
        <p:txBody>
          <a:bodyPr>
            <a:normAutofit fontScale="90000"/>
          </a:bodyPr>
          <a:lstStyle/>
          <a:p>
            <a:r>
              <a:rPr lang="en-US" dirty="0"/>
              <a:t>NU37_10um_1024pix_Image_R02.001 (</a:t>
            </a:r>
            <a:r>
              <a:rPr lang="en-US" dirty="0" err="1"/>
              <a:t>Vf</a:t>
            </a:r>
            <a:r>
              <a:rPr lang="en-US" dirty="0"/>
              <a:t>=0.1536)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AC062E-9033-436E-8D28-1E02260D16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6566" y="1147663"/>
            <a:ext cx="5318450" cy="53184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27A599A-FAD5-47CE-A792-9C3107F0E0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363" y="1147664"/>
            <a:ext cx="5318449" cy="5318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7436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1150</TotalTime>
  <Words>221</Words>
  <Application>Microsoft Office PowerPoint</Application>
  <PresentationFormat>Widescreen</PresentationFormat>
  <Paragraphs>19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Office Theme</vt:lpstr>
      <vt:lpstr>GT samples (9/28)</vt:lpstr>
      <vt:lpstr>NU35_05um_512pix_Image_R01.000 (VF=0.5774)</vt:lpstr>
      <vt:lpstr>NU35_10um_512pix_Image_R01.001 (Vf= 0.4464)</vt:lpstr>
      <vt:lpstr>NU35_20um_1024pix_Image_R01.002 (VF=0.5916)</vt:lpstr>
      <vt:lpstr>NU37_05um_256pix_Image_R01.000 (VF=0.1189)</vt:lpstr>
      <vt:lpstr>NU37_05um_512pix_Image_R01.001 (Vf=0.1636)</vt:lpstr>
      <vt:lpstr>NU37_05um_256pix_Image_R03.000 (Vf=0.1974)</vt:lpstr>
      <vt:lpstr>NU37_10um_512pix_Image_R03.001 (Vf=0.1959)</vt:lpstr>
      <vt:lpstr>NU37_10um_1024pix_Image_R02.001 (Vf=0.1536)</vt:lpstr>
      <vt:lpstr>NU37_10um_512pix_Image_R01.002 (Vf=0.1578)</vt:lpstr>
      <vt:lpstr>NU37_20um_1024pix_Image_R02.000 (Vf=0.1626)</vt:lpstr>
      <vt:lpstr>NU37_20um_1024pix_Image_R03.002 (Vf=0.1626)</vt:lpstr>
      <vt:lpstr>NU37_20um_1024pix_Image_R01.003 (Vf=0.1513)</vt:lpstr>
      <vt:lpstr>NU38_05um_256pix_Image_R01.001 (Vf =0.1340)</vt:lpstr>
      <vt:lpstr>NU38_05um_512pix_Image_R02 (Vf=0.1704)</vt:lpstr>
      <vt:lpstr>NU38_10um_512pix_Image_R02.001 (Vf=0.1655)</vt:lpstr>
      <vt:lpstr>NU3810um_512pix_Image_R01.002 (Vf=0.1448)</vt:lpstr>
      <vt:lpstr>NU38_20um_1024pix_Image_R01.003 (Vf = 0.1536)</vt:lpstr>
      <vt:lpstr>NU38_20um_1024pix_Image_R02.000 (Vf=0.1353)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Akshay Iyer</dc:creator>
  <cp:lastModifiedBy>Akshay Iyer</cp:lastModifiedBy>
  <cp:revision>23</cp:revision>
  <dcterms:created xsi:type="dcterms:W3CDTF">2017-09-26T21:06:07Z</dcterms:created>
  <dcterms:modified xsi:type="dcterms:W3CDTF">2017-09-28T22:00:11Z</dcterms:modified>
</cp:coreProperties>
</file>